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61" r:id="rId4"/>
    <p:sldId id="262" r:id="rId5"/>
    <p:sldId id="257" r:id="rId6"/>
    <p:sldId id="259" r:id="rId7"/>
    <p:sldId id="260" r:id="rId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6501D-9600-480F-97F3-00022FB52D09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E0C6-A860-46C1-82AB-D6DD87A018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5AA1-3352-422A-8FF8-114566255BEF}" type="datetimeFigureOut">
              <a:rPr lang="de-DE" smtClean="0"/>
              <a:pPr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DC86-B30B-4329-B4AB-F3253000B1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AT" sz="6000" b="1" dirty="0" smtClean="0"/>
              <a:t>Beratungsstelle</a:t>
            </a:r>
            <a:r>
              <a:rPr lang="de-AT" dirty="0" smtClean="0"/>
              <a:t/>
            </a:r>
            <a:br>
              <a:rPr lang="de-AT" dirty="0" smtClean="0"/>
            </a:br>
            <a:endParaRPr lang="de-DE" dirty="0"/>
          </a:p>
        </p:txBody>
      </p:sp>
      <p:pic>
        <p:nvPicPr>
          <p:cNvPr id="4" name="Bild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9540" cy="2348880"/>
          </a:xfrm>
          <a:prstGeom prst="rect">
            <a:avLst/>
          </a:prstGeom>
        </p:spPr>
      </p:pic>
      <p:pic>
        <p:nvPicPr>
          <p:cNvPr id="13313" name="Picture 1" descr="C:\Dokumente und Einstellungen\kerstin\Desktop\BERATUNG\IMG_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2487" y="3356993"/>
            <a:ext cx="5251513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sz="3600" dirty="0" smtClean="0"/>
              <a:t>Angebot</a:t>
            </a:r>
            <a:endParaRPr lang="de-DE" sz="36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572000" y="1052736"/>
            <a:ext cx="0" cy="54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3717032"/>
            <a:ext cx="89644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68" name="AutoShape 4" descr="data:image/jpeg;base64,/9j/4AAQSkZJRgABAQAAAQABAAD/2wCEAAkGBhAPEBAQEBAQEA8VEA8VDxAQFQ8QEBQQFxQVFRQQFRIXHSYeFxojGRQUHy8gIycpLCwsFR4xNTAqNSYrLCkBCQoKBQUFDQUFDSkYEhgpKSkpKSkpKSkpKSkpKSkpKSkpKSkpKSkpKSkpKSkpKSkpKSkpKSkpKSkpKSkpKSkpKf/AABEIAOEA4QMBIgACEQEDEQH/xAAcAAEAAQUBAQAAAAAAAAAAAAAAAQIEBQYHAwj/xABNEAABAwIDBQIHCQwJBQAAAAABAAIDBBEFEiEGEzFBUQdhFCIycYGRs1V0k6GxwdHT1AgjJEJSU2JkgpSy8BUWJTRFVGNywjNzg5LD/8QAFAEBAAAAAAAAAAAAAAAAAAAAAP/EABQRAQAAAAAAAAAAAAAAAAAAAAD/2gAMAwEAAhEDEQA/AO4IilAREQERLoChEQQiIghERBChSoQERQggrGYs3RZMrD42/RBga+qDQVrsJMjy48FksSjLhZYcPIOQD0oPTEK+Jg4Ba1X4ownyVl62mI/FJKw9VRvP4gCDHHEmX6K4ZXXFgVaSYVmOot5lc0FAGnj60HlPdUBXdUwXVrlQUTNuFhsRpQeHFZuoNgrERXOqDD+ClFn/AAQIg+oUREBEUIJUIiAhREEKFKhAREKCFCkqEBQpUIIWJxWO91l1ZYhFcEoNTqotSrWClaXXssvUQXHese1wbe/FBTPE0clgsTkaOijHMbDL6rTsRx8u5oL6pnF9FZ76xWJdifevM4ggyss68mvWNFXdewmKD3rH30CsaqUx5Qebmj1lXVM0veB3hV7Q0mWSn0OskenpQZ3+ie5Qti3R6Ig7GoS6IBUKVCCVCIgIiIChSoQFCIghES6AoREEKHDRSoKDF1VKBmstcr8HfICWkrcZmXCtmxAAoOFbR0krXEOutTqY3Arsu1eHh5doufVOE6kWQajmN1cMjuFe1OF5XKplLZB5U8K93BejGWUEXKC9weK8jfOFvGFYEyqlaXNvkPA9eq0/BKdzpGtbxuPVzXZMBwsRtDra2CCv+gG9EWXuoQZNERAKhEQEREBERBCIoQFCwW0W1LKQECxk6HgFZ7GbZeHulY5rWvYGuGW9iwm3DqDb1oNpULXse21gpNP+o7mGuAA9NirvB9poKqnNQ12RgJbIH2u1w1sevEH0oMsoKtaDFYagOMTw/KbOtcEHlcFXSAoKlUkoIIVlVVLGg+MLrC7VbXR0rHai9iuNw7d1NTWkZi2K/Dqg6jiTg4laviFKASVl6eqzNGvJW9YwFBp1fFreyxk71teIUILVr1TR2QY5sirjCpe0BekZQbLsZbwll+h+ZdpgAyi3RfOkeJOh8dhs5uoW7bC9rbZ3iCfxJOAvwd5ig6vZFZ/0xH+UEQZ66hEQERQglU5x1HxKVgsaqZmvgZBug+WZ7S6Zr3ta1sUkl8rXNJJyW480GduFF1gBT4j+fov3eo+vVXg+If5ij/dp/r0GQxHF2QWzNkdf820vsO+yivxMRw71t3XAyaG+vO3EKy8Hrv8AMUv7vN9ep8Hrf8xS/u8316Dk20uKGVztTxN7rC4RjU1OZd1ma6VoYXC4swHM7Xv8UetdjrdnqiU3MtJm6+DS/XrHybP1bdDLTW7qeS3t0HLsSri/8bkFGGYpVhr4YmymFzg5waxxBfawNwOi6G7ZGQm5kpr91KfnmV/T4FUN0FUGjo2niHyuKDXuz0VcVawuhmbC9r2yOcx7W2sS0kn9ID1rq91rNNh07TrWzfsxUbfljKyAwp5GtbWeg0rf4Yggy2ZW1ZnLSGAX7zZWRwK/Gqrj/wCct/hAVJ2dj5zVp89XWD5HhBoW0XZziNZIXZ6cN5AySfMxYOm7EsQZIH7+kHUXnJ/gXVX7L0x4+EHz1Vef/qqKjcYZTyzNZJkBY543ksryS5rBYyuNvKHMINIr8IloN02WRjy8OtkzW8W1+IHUK3knzDRZLtZqd2+i7/CB6t2tTp6/vQXVTKbWWEqY3G6yFTULHyVV0GO8EJK86k5QtgpYMzSVrGMy2fZBazzeKfMtY3ha/M0kODrgjQg9VsFWbNWvztsSgzv9fa7878QRa6iD7hRQiCVCIgLB4lrVUI/1Kp3qge3/AJrOLBVetXS90VafYD50GVS6ozKMyD0ul1551GZB6KCFQXpnQUvpwoEQVWdRnQUGAL1YbKnMozIPbMoLl5ZlGZB6Fy17b7XDav8A7bPasWd16LBbbG+H1X+xntGINL7d5MooHf6tUPijK0WhqrgarcfuiAdxROHKoqB62N+hczwCvvYFBtspuy6xYcS6yzMRGVWkMAD/AEoMlSeLEfMtLxE5pT51vTm+IfMtVlwoueXd6DE18firX6gLeJcO8UgrWMRw0sJPJBhkXtu0QfbSXUIgm6hEQCtfmfesh7qaqPrkph8yz5WqyS/hsXvOo9tAgr2n2qiw6KOWZr3MfPHEN2ASC65zG5GgDSsuXLnvbIf7NDvyKumd6PGHzraK/aCKOCpmbIx+4je6RrXNcWuazOGOA4E6aHqg9cG2kiq31TImv/B5zC97gAxzwNchB1ANx6uq9Mb2hgooTPUSZIwbDm5zjwYxo1c49FzXB8eqqKhwumpY45K6vfPMXTXyNzuzFxAIubFvPg3mSFZbX4vLV4bFXSENq6HEnQu3JIge8PaN4AdfxWc+ZQdH2Z2zjr3TxiGenlhMeeOoaGvyPBLH2B0uBwPUK6j2mhdWvoBn37YGzEkfeywkCwdfjqDw5rUeyyuhqGVNSZ2y19RKZKxnkujAJDIgw65AD5Q01tyWq7UbTVFJjOIeDRukqpKenggLWl7mDdxve9rQNXAN09fJB2sScdeHHz9Fh8e2xo6HK2eW0rvIgjBlnd5o26+uy1rssqqLwTLTzmWpe7eVgld9/M9rOJYT5PIEXvxJusTWxS4biNXU0b6GqdIRJUU1RJHDWRZhmtFK4jxSDe1+FgRwKDbz2gUuSiltNkq53QxXZlLJGuyESAnSztNL/Esu3HYDUuoxIPCWxCUx2dfdk2zXtY8Rpe+oXJNsNq3YjFh1RSNiZHHXMa6OXxXsrT4zGucLNMRbrmGp14LN7HGqfjtY+vELaplHC3LCTu8rnR2y3NzpxPUoNzxbbagpJBFUVUUcul2eM5zRxBeGg5BrzssftXNWzCM0dSymotxJNUVzAyZ+Vou1kTb3N23dcevkdQ7PMTpYBilXXTxNndVSNnjlDN6Gtc42bc5nhxJGUDixZnZUSOwKosxzGvjxF1LGeLYH7wxMA6am3cUHnhGxVNXU0dWzE8UeZGlzJ3zlhYQSCTHwFi03F+XFRhWOzVmAVL5372Rhli3351rJGZZO82PHuWI2SwLEK/DaSE1UVNhu7cHNpw91VKM7s7XucLNub6A27itxx3DYqTCZ6eBuSKOnIYOJ8oEuJ5km5J6lBrH3QetJS++5PZu+hcOp6p0brgruXb0L0dP77d7N64QRqg3fBMbEoDSdVscTBxXLKOpMbg4eldAwbEt60aoM46XSysXGy9Xu0VpUy5QSUFvW1QaCSbLTsWxjOS1vBVY5ixe4tadFhUFW8PVFSiD7fRFCCUUJdBBWmSyfh0XfR1PxTU/0rc1o1WbV1N309a31PpnfMgjbDBvDqGopgQHvZeMnhvGkOZfuuLelc3qOzzFYKWRkD2zPq4mtxCNz2BzJGyZ2ubISA8W0Pndx0t1suUZkGDxnYyCsp6aGR0kb6dsYhmhdlkYWta05Tbgco9QUt2JpBQHDrSbgkOc7N99MmYP3hfbyrjpw0WbzKM6DBYtsHR1EzKgb2nqGlp31M4RPda3l6EE6ceJWTbgVMKs1u6HhRYGGW7r5bW0bewNrC9r2V1mTMgweN7B0VW/fZHU9SHBwqKY7qXN+UfxSe8i/er3FdlqKrIdU00UzwAN48ffLDkXNsSr/ADqcyC3hwSlZEIWU0DYQ4OEYjZkzjUPsR5Q68V7Ow6EzCoMTDUBpY2a33wMPFubpx9arD0zIMXW7GYfPP4RLSRPmuCXkOs49XMvlce8hZu44aW6crdLLwzKc6C3wXCIaOIQQAtiD5HBpcXWL3ZiATyvyVpti/wDs+s97yfIsnmWI2wd/Z9b71m/gKDWO28/gUB/Wx7ORcPnjvqF2ntwf+AQH9bZ7KRcUEyClsRWb2eqzG8AnQrDiZPCjyQdQbKCLha1tPieRpYDqVa4PjxDCHHgsLiNQZnk8kFiTdLKotsqboIREQfb11F0RAUIVqO13adQ4Yckry+W2kUfjO9PT0oNtc8AXOgWj4npWUZ6mtb64w7/guV7QdstfiEm5pAKeNxygaF5vpcngF0vEWlrsMJNyJ8jj1LqSYX9JCDMkqklLqklBJcoLlBVN0FeZMyouqcyD1zIHLyzKq6D0DlOZeYVQQV3U3VAKlBVdYraw/gFb70qPZuWUWL2o/uNb70qfZOQah22a4dAf1qL2Ui4gu39sYvhUJ/WKc+uKT6VxBBKhEQVNkI4L2pZw2+bpordEFTzc3VKIgIiIPtxEWNx/F20sD5nEANaSgwfaRtgMOopXsI3xbaMfpHQL5YrKx8z3SSOL3uJLnHUkrYNttq5a+Uve45MxyM5BvXzrWmC5HnQZzBKbKxrhG50kkzIorecZyO/gF9DTugcyLfPYDG9j25nhpEjbgHj3nTvXI9iaZprsNY51wyCSbJyDnXt6dfiW47VO49boM/iOIh1tzX00Nr5s7Y579D/1G2+NY44m8ccXovgI/rloYbxVnDFnmY3le59CDpQrZD/isH7NPD87yp3rz/imvdBTfQVq1NGAL9Tf0cAFdGYC/wC18QCDYGB7jYYnKTxs2GkGnwRXlNJl44lU+iOl+oVpQVbQ15vrncPQNAreepaXE6ILwVrfdGs8+7pfqFZTbV0cbyx+MVLHNNiDFB9nWNxKvA4W9C55tdI10zXDysgz27ict++3yBB1YbY0Hu5P8FB9mVX9b6D3dm+Cg+zLhSIO7Da+g93Zvgqf7Mp/rdQe7s3wcH2ZcIRB3Y7W0Hu9Uf8ApB9mXjV7RYbKx8b8dqix7HNeMsQBa4EEaU3QlcPRB13tI2rw+pw0U9PVNmlZJT5RlkDi1rS0uJLQL2K5EiICIiAiIgIiICIiD7cXFe3Lal120bDYEXk83RdoK+Ye1ioJxKcHo23xoNHldqvXDo80rAeqt3cV60kuR7XdCEG4YbiwppsOqcuWNrHRSO79QfmW5YtWiTxgQ4HUW1XOmESh9M5wa3xpYL8M5Grb+tMJx11NaOW5YQCON292qDZZpbXsvHDjaTMehChlcyUXa5rh3Kgyi+h1vxCDOOms236I+JeElVz/AJsRY/z3LFHEct7nQdViq7alo0Y3MR+NewHd3oNjbiRBIvx4gdeo7jxWLx3GJIQDZwJ4WuAfOVsvZlsrLXvFTOLRA/e2AWB/SPVbD2ubJtNKTG0XbqLDpyQcRkx2ode8rrEk26eY8QrBzidSbnmShUICIiAiIgIiICIiAiIgIiICIiAiIg+2ivmjttoTHiWe2j2A+kE/SvpZcs7cdknVNOKiJuZ8VyQOJbzH89EHz0VClCg9hNmaGu5eSencro4hvTG2fyWAtztAzW5X62WOU3QZJlFdw3UjTpfRwYe4EHmqJfCGOy5nE9xDvkWPRB7SyPPlEnuJ+ZX+zGCurKqKAcC4Zv8AaOKxS7x2M7B7qNtZKPHkaC0Hkzkg6Vs9hDKaBkbQAA0DRNoaATQvaRfQrJrznbdpHcg+RNp8N8HqpY+WYkeYrErfO1rDHR1ee2jri/etDQEREBERAREQEREBERAREQEREBERB9srzqIGyNLXC4IsQq7og+f+0fsglhkfUUbc8ZJc6IcQeJLfoXKXtIJBBBBsQdCD0X2o9oOhFwuEdsfZq6OR1dSsLmO1nY0XIP5YA+NByBERARFlMG2aqqx7GQQyPzEDNlOQd5dwsgvtg9ln4lWxQgExhwdMeQjB1Hp4L6upaZsTGsaAGtAAA6Bax2f7CRYVT5R40zrGWTmXdB0A6LbEBQiIOX9seCNfTufl1AuCvnxfVe39OH0r7/klfLFS2z3Do4/Kg8kREBERAREQEREBERAREQEREBERB9sXRQiAqJIw4EOAIPEFVIg5xtZ2K0dY4yRXp5DxLLZSe9vBabJ9z1UXOWqZbldh+ld4S6DjWCfc/tY9rqmcyNBBLGjKD5yus4bhUVOxscTGta0WAAAV2iAiKEEqEUXQYvaSl3kDx3FfKe0VGYamVh08YkeYr67qm3Y4HoV8y9qcDW1ptzBug0xERAREQEREBERAREQEREBERAREQfaylQiAVAREBERBCIiCCiIgKlEQUVHku8y+Z+1b++nzFEQaS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70" name="AutoShape 6" descr="data:image/jpeg;base64,/9j/4AAQSkZJRgABAQAAAQABAAD/2wCEAAkGBhAPEBAQEBAQEA8VEA8VDxAQFQ8QEBQQFxQVFRQQFRIXHSYeFxojGRQUHy8gIycpLCwsFR4xNTAqNSYrLCkBCQoKBQUFDQUFDSkYEhgpKSkpKSkpKSkpKSkpKSkpKSkpKSkpKSkpKSkpKSkpKSkpKSkpKSkpKSkpKSkpKSkpKf/AABEIAOEA4QMBIgACEQEDEQH/xAAcAAEAAQUBAQAAAAAAAAAAAAAAAQIEBQYHAwj/xABNEAABAwIDBQIHCQwJBQAAAAABAAIDBBEFEiEGEzFBUQdhFCIycYGRs1V0k6GxwdHT1AgjJEJSU2JkgpSy8BUWJTRFVGNywjNzg5LD/8QAFAEBAAAAAAAAAAAAAAAAAAAAAP/EABQRAQAAAAAAAAAAAAAAAAAAAAD/2gAMAwEAAhEDEQA/AO4IilAREQERLoChEQQiIghERBChSoQERQggrGYs3RZMrD42/RBga+qDQVrsJMjy48FksSjLhZYcPIOQD0oPTEK+Jg4Ba1X4ownyVl62mI/FJKw9VRvP4gCDHHEmX6K4ZXXFgVaSYVmOot5lc0FAGnj60HlPdUBXdUwXVrlQUTNuFhsRpQeHFZuoNgrERXOqDD+ClFn/AAQIg+oUREBEUIJUIiAhREEKFKhAREKCFCkqEBQpUIIWJxWO91l1ZYhFcEoNTqotSrWClaXXssvUQXHese1wbe/FBTPE0clgsTkaOijHMbDL6rTsRx8u5oL6pnF9FZ76xWJdifevM4ggyss68mvWNFXdewmKD3rH30CsaqUx5Qebmj1lXVM0veB3hV7Q0mWSn0OskenpQZ3+ie5Qti3R6Ig7GoS6IBUKVCCVCIgIiIChSoQFCIghES6AoREEKHDRSoKDF1VKBmstcr8HfICWkrcZmXCtmxAAoOFbR0krXEOutTqY3Arsu1eHh5doufVOE6kWQajmN1cMjuFe1OF5XKplLZB5U8K93BejGWUEXKC9weK8jfOFvGFYEyqlaXNvkPA9eq0/BKdzpGtbxuPVzXZMBwsRtDra2CCv+gG9EWXuoQZNERAKhEQEREBERBCIoQFCwW0W1LKQECxk6HgFZ7GbZeHulY5rWvYGuGW9iwm3DqDb1oNpULXse21gpNP+o7mGuAA9NirvB9poKqnNQ12RgJbIH2u1w1sevEH0oMsoKtaDFYagOMTw/KbOtcEHlcFXSAoKlUkoIIVlVVLGg+MLrC7VbXR0rHai9iuNw7d1NTWkZi2K/Dqg6jiTg4laviFKASVl6eqzNGvJW9YwFBp1fFreyxk71teIUILVr1TR2QY5sirjCpe0BekZQbLsZbwll+h+ZdpgAyi3RfOkeJOh8dhs5uoW7bC9rbZ3iCfxJOAvwd5ig6vZFZ/0xH+UEQZ66hEQERQglU5x1HxKVgsaqZmvgZBug+WZ7S6Zr3ta1sUkl8rXNJJyW480GduFF1gBT4j+fov3eo+vVXg+If5ij/dp/r0GQxHF2QWzNkdf820vsO+yivxMRw71t3XAyaG+vO3EKy8Hrv8AMUv7vN9ep8Hrf8xS/u8316Dk20uKGVztTxN7rC4RjU1OZd1ma6VoYXC4swHM7Xv8UetdjrdnqiU3MtJm6+DS/XrHybP1bdDLTW7qeS3t0HLsSri/8bkFGGYpVhr4YmymFzg5waxxBfawNwOi6G7ZGQm5kpr91KfnmV/T4FUN0FUGjo2niHyuKDXuz0VcVawuhmbC9r2yOcx7W2sS0kn9ID1rq91rNNh07TrWzfsxUbfljKyAwp5GtbWeg0rf4Yggy2ZW1ZnLSGAX7zZWRwK/Gqrj/wCct/hAVJ2dj5zVp89XWD5HhBoW0XZziNZIXZ6cN5AySfMxYOm7EsQZIH7+kHUXnJ/gXVX7L0x4+EHz1Vef/qqKjcYZTyzNZJkBY543ksryS5rBYyuNvKHMINIr8IloN02WRjy8OtkzW8W1+IHUK3knzDRZLtZqd2+i7/CB6t2tTp6/vQXVTKbWWEqY3G6yFTULHyVV0GO8EJK86k5QtgpYMzSVrGMy2fZBazzeKfMtY3ha/M0kODrgjQg9VsFWbNWvztsSgzv9fa7878QRa6iD7hRQiCVCIgLB4lrVUI/1Kp3qge3/AJrOLBVetXS90VafYD50GVS6ozKMyD0ul1551GZB6KCFQXpnQUvpwoEQVWdRnQUGAL1YbKnMozIPbMoLl5ZlGZB6Fy17b7XDav8A7bPasWd16LBbbG+H1X+xntGINL7d5MooHf6tUPijK0WhqrgarcfuiAdxROHKoqB62N+hczwCvvYFBtspuy6xYcS6yzMRGVWkMAD/AEoMlSeLEfMtLxE5pT51vTm+IfMtVlwoueXd6DE18firX6gLeJcO8UgrWMRw0sJPJBhkXtu0QfbSXUIgm6hEQCtfmfesh7qaqPrkph8yz5WqyS/hsXvOo9tAgr2n2qiw6KOWZr3MfPHEN2ASC65zG5GgDSsuXLnvbIf7NDvyKumd6PGHzraK/aCKOCpmbIx+4je6RrXNcWuazOGOA4E6aHqg9cG2kiq31TImv/B5zC97gAxzwNchB1ANx6uq9Mb2hgooTPUSZIwbDm5zjwYxo1c49FzXB8eqqKhwumpY45K6vfPMXTXyNzuzFxAIubFvPg3mSFZbX4vLV4bFXSENq6HEnQu3JIge8PaN4AdfxWc+ZQdH2Z2zjr3TxiGenlhMeeOoaGvyPBLH2B0uBwPUK6j2mhdWvoBn37YGzEkfeywkCwdfjqDw5rUeyyuhqGVNSZ2y19RKZKxnkujAJDIgw65AD5Q01tyWq7UbTVFJjOIeDRukqpKenggLWl7mDdxve9rQNXAN09fJB2sScdeHHz9Fh8e2xo6HK2eW0rvIgjBlnd5o26+uy1rssqqLwTLTzmWpe7eVgld9/M9rOJYT5PIEXvxJusTWxS4biNXU0b6GqdIRJUU1RJHDWRZhmtFK4jxSDe1+FgRwKDbz2gUuSiltNkq53QxXZlLJGuyESAnSztNL/Esu3HYDUuoxIPCWxCUx2dfdk2zXtY8Rpe+oXJNsNq3YjFh1RSNiZHHXMa6OXxXsrT4zGucLNMRbrmGp14LN7HGqfjtY+vELaplHC3LCTu8rnR2y3NzpxPUoNzxbbagpJBFUVUUcul2eM5zRxBeGg5BrzssftXNWzCM0dSymotxJNUVzAyZ+Vou1kTb3N23dcevkdQ7PMTpYBilXXTxNndVSNnjlDN6Gtc42bc5nhxJGUDixZnZUSOwKosxzGvjxF1LGeLYH7wxMA6am3cUHnhGxVNXU0dWzE8UeZGlzJ3zlhYQSCTHwFi03F+XFRhWOzVmAVL5372Rhli3351rJGZZO82PHuWI2SwLEK/DaSE1UVNhu7cHNpw91VKM7s7XucLNub6A27itxx3DYqTCZ6eBuSKOnIYOJ8oEuJ5km5J6lBrH3QetJS++5PZu+hcOp6p0brgruXb0L0dP77d7N64QRqg3fBMbEoDSdVscTBxXLKOpMbg4eldAwbEt60aoM46XSysXGy9Xu0VpUy5QSUFvW1QaCSbLTsWxjOS1vBVY5ixe4tadFhUFW8PVFSiD7fRFCCUUJdBBWmSyfh0XfR1PxTU/0rc1o1WbV1N309a31PpnfMgjbDBvDqGopgQHvZeMnhvGkOZfuuLelc3qOzzFYKWRkD2zPq4mtxCNz2BzJGyZ2ubISA8W0Pndx0t1suUZkGDxnYyCsp6aGR0kb6dsYhmhdlkYWta05Tbgco9QUt2JpBQHDrSbgkOc7N99MmYP3hfbyrjpw0WbzKM6DBYtsHR1EzKgb2nqGlp31M4RPda3l6EE6ceJWTbgVMKs1u6HhRYGGW7r5bW0bewNrC9r2V1mTMgweN7B0VW/fZHU9SHBwqKY7qXN+UfxSe8i/er3FdlqKrIdU00UzwAN48ffLDkXNsSr/ADqcyC3hwSlZEIWU0DYQ4OEYjZkzjUPsR5Q68V7Ow6EzCoMTDUBpY2a33wMPFubpx9arD0zIMXW7GYfPP4RLSRPmuCXkOs49XMvlce8hZu44aW6crdLLwzKc6C3wXCIaOIQQAtiD5HBpcXWL3ZiATyvyVpti/wDs+s97yfIsnmWI2wd/Z9b71m/gKDWO28/gUB/Wx7ORcPnjvqF2ntwf+AQH9bZ7KRcUEyClsRWb2eqzG8AnQrDiZPCjyQdQbKCLha1tPieRpYDqVa4PjxDCHHgsLiNQZnk8kFiTdLKotsqboIREQfb11F0RAUIVqO13adQ4Yckry+W2kUfjO9PT0oNtc8AXOgWj4npWUZ6mtb64w7/guV7QdstfiEm5pAKeNxygaF5vpcngF0vEWlrsMJNyJ8jj1LqSYX9JCDMkqklLqklBJcoLlBVN0FeZMyouqcyD1zIHLyzKq6D0DlOZeYVQQV3U3VAKlBVdYraw/gFb70qPZuWUWL2o/uNb70qfZOQah22a4dAf1qL2Ui4gu39sYvhUJ/WKc+uKT6VxBBKhEQVNkI4L2pZw2+bpordEFTzc3VKIgIiIPtxEWNx/F20sD5nEANaSgwfaRtgMOopXsI3xbaMfpHQL5YrKx8z3SSOL3uJLnHUkrYNttq5a+Uve45MxyM5BvXzrWmC5HnQZzBKbKxrhG50kkzIorecZyO/gF9DTugcyLfPYDG9j25nhpEjbgHj3nTvXI9iaZprsNY51wyCSbJyDnXt6dfiW47VO49boM/iOIh1tzX00Nr5s7Y579D/1G2+NY44m8ccXovgI/rloYbxVnDFnmY3le59CDpQrZD/isH7NPD87yp3rz/imvdBTfQVq1NGAL9Tf0cAFdGYC/wC18QCDYGB7jYYnKTxs2GkGnwRXlNJl44lU+iOl+oVpQVbQ15vrncPQNAreepaXE6ILwVrfdGs8+7pfqFZTbV0cbyx+MVLHNNiDFB9nWNxKvA4W9C55tdI10zXDysgz27ict++3yBB1YbY0Hu5P8FB9mVX9b6D3dm+Cg+zLhSIO7Da+g93Zvgqf7Mp/rdQe7s3wcH2ZcIRB3Y7W0Hu9Uf8ApB9mXjV7RYbKx8b8dqix7HNeMsQBa4EEaU3QlcPRB13tI2rw+pw0U9PVNmlZJT5RlkDi1rS0uJLQL2K5EiICIiAiIgIiICIiD7cXFe3Lal120bDYEXk83RdoK+Ye1ioJxKcHo23xoNHldqvXDo80rAeqt3cV60kuR7XdCEG4YbiwppsOqcuWNrHRSO79QfmW5YtWiTxgQ4HUW1XOmESh9M5wa3xpYL8M5Grb+tMJx11NaOW5YQCON292qDZZpbXsvHDjaTMehChlcyUXa5rh3Kgyi+h1vxCDOOms236I+JeElVz/AJsRY/z3LFHEct7nQdViq7alo0Y3MR+NewHd3oNjbiRBIvx4gdeo7jxWLx3GJIQDZwJ4WuAfOVsvZlsrLXvFTOLRA/e2AWB/SPVbD2ubJtNKTG0XbqLDpyQcRkx2ode8rrEk26eY8QrBzidSbnmShUICIiAiIgIiICIiAiIgIiICIiAiIg+2ivmjttoTHiWe2j2A+kE/SvpZcs7cdknVNOKiJuZ8VyQOJbzH89EHz0VClCg9hNmaGu5eSencro4hvTG2fyWAtztAzW5X62WOU3QZJlFdw3UjTpfRwYe4EHmqJfCGOy5nE9xDvkWPRB7SyPPlEnuJ+ZX+zGCurKqKAcC4Zv8AaOKxS7x2M7B7qNtZKPHkaC0Hkzkg6Vs9hDKaBkbQAA0DRNoaATQvaRfQrJrznbdpHcg+RNp8N8HqpY+WYkeYrErfO1rDHR1ee2jri/etDQEREBERAREQEREBERAREQEREBERB9srzqIGyNLXC4IsQq7og+f+0fsglhkfUUbc8ZJc6IcQeJLfoXKXtIJBBBBsQdCD0X2o9oOhFwuEdsfZq6OR1dSsLmO1nY0XIP5YA+NByBERARFlMG2aqqx7GQQyPzEDNlOQd5dwsgvtg9ln4lWxQgExhwdMeQjB1Hp4L6upaZsTGsaAGtAAA6Bax2f7CRYVT5R40zrGWTmXdB0A6LbEBQiIOX9seCNfTufl1AuCvnxfVe39OH0r7/klfLFS2z3Do4/Kg8kREBERAREQEREBERAREQEREBERB9sXRQiAqJIw4EOAIPEFVIg5xtZ2K0dY4yRXp5DxLLZSe9vBabJ9z1UXOWqZbldh+ld4S6DjWCfc/tY9rqmcyNBBLGjKD5yus4bhUVOxscTGta0WAAAV2iAiKEEqEUXQYvaSl3kDx3FfKe0VGYamVh08YkeYr67qm3Y4HoV8y9qcDW1ptzBug0xERAREQEREBERAREQEREBERAREQfaylQiAVAREBERBCIiCCiIgKlEQUVHku8y+Z+1b++nzFEQaS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72" name="AutoShape 8" descr="data:image/jpeg;base64,/9j/4AAQSkZJRgABAQAAAQABAAD/2wCEAAkGBhAPEBAQEBAQEA8VEA8VDxAQFQ8QEBQQFxQVFRQQFRIXHSYeFxojGRQUHy8gIycpLCwsFR4xNTAqNSYrLCkBCQoKBQUFDQUFDSkYEhgpKSkpKSkpKSkpKSkpKSkpKSkpKSkpKSkpKSkpKSkpKSkpKSkpKSkpKSkpKSkpKSkpKf/AABEIAOEA4QMBIgACEQEDEQH/xAAcAAEAAQUBAQAAAAAAAAAAAAAAAQIEBQYHAwj/xABNEAABAwIDBQIHCQwJBQAAAAABAAIDBBEFEiEGEzFBUQdhFCIycYGRs1V0k6GxwdHT1AgjJEJSU2JkgpSy8BUWJTRFVGNywjNzg5LD/8QAFAEBAAAAAAAAAAAAAAAAAAAAAP/EABQRAQAAAAAAAAAAAAAAAAAAAAD/2gAMAwEAAhEDEQA/AO4IilAREQERLoChEQQiIghERBChSoQERQggrGYs3RZMrD42/RBga+qDQVrsJMjy48FksSjLhZYcPIOQD0oPTEK+Jg4Ba1X4ownyVl62mI/FJKw9VRvP4gCDHHEmX6K4ZXXFgVaSYVmOot5lc0FAGnj60HlPdUBXdUwXVrlQUTNuFhsRpQeHFZuoNgrERXOqDD+ClFn/AAQIg+oUREBEUIJUIiAhREEKFKhAREKCFCkqEBQpUIIWJxWO91l1ZYhFcEoNTqotSrWClaXXssvUQXHese1wbe/FBTPE0clgsTkaOijHMbDL6rTsRx8u5oL6pnF9FZ76xWJdifevM4ggyss68mvWNFXdewmKD3rH30CsaqUx5Qebmj1lXVM0veB3hV7Q0mWSn0OskenpQZ3+ie5Qti3R6Ig7GoS6IBUKVCCVCIgIiIChSoQFCIghES6AoREEKHDRSoKDF1VKBmstcr8HfICWkrcZmXCtmxAAoOFbR0krXEOutTqY3Arsu1eHh5doufVOE6kWQajmN1cMjuFe1OF5XKplLZB5U8K93BejGWUEXKC9weK8jfOFvGFYEyqlaXNvkPA9eq0/BKdzpGtbxuPVzXZMBwsRtDra2CCv+gG9EWXuoQZNERAKhEQEREBERBCIoQFCwW0W1LKQECxk6HgFZ7GbZeHulY5rWvYGuGW9iwm3DqDb1oNpULXse21gpNP+o7mGuAA9NirvB9poKqnNQ12RgJbIH2u1w1sevEH0oMsoKtaDFYagOMTw/KbOtcEHlcFXSAoKlUkoIIVlVVLGg+MLrC7VbXR0rHai9iuNw7d1NTWkZi2K/Dqg6jiTg4laviFKASVl6eqzNGvJW9YwFBp1fFreyxk71teIUILVr1TR2QY5sirjCpe0BekZQbLsZbwll+h+ZdpgAyi3RfOkeJOh8dhs5uoW7bC9rbZ3iCfxJOAvwd5ig6vZFZ/0xH+UEQZ66hEQERQglU5x1HxKVgsaqZmvgZBug+WZ7S6Zr3ta1sUkl8rXNJJyW480GduFF1gBT4j+fov3eo+vVXg+If5ij/dp/r0GQxHF2QWzNkdf820vsO+yivxMRw71t3XAyaG+vO3EKy8Hrv8AMUv7vN9ep8Hrf8xS/u8316Dk20uKGVztTxN7rC4RjU1OZd1ma6VoYXC4swHM7Xv8UetdjrdnqiU3MtJm6+DS/XrHybP1bdDLTW7qeS3t0HLsSri/8bkFGGYpVhr4YmymFzg5waxxBfawNwOi6G7ZGQm5kpr91KfnmV/T4FUN0FUGjo2niHyuKDXuz0VcVawuhmbC9r2yOcx7W2sS0kn9ID1rq91rNNh07TrWzfsxUbfljKyAwp5GtbWeg0rf4Yggy2ZW1ZnLSGAX7zZWRwK/Gqrj/wCct/hAVJ2dj5zVp89XWD5HhBoW0XZziNZIXZ6cN5AySfMxYOm7EsQZIH7+kHUXnJ/gXVX7L0x4+EHz1Vef/qqKjcYZTyzNZJkBY543ksryS5rBYyuNvKHMINIr8IloN02WRjy8OtkzW8W1+IHUK3knzDRZLtZqd2+i7/CB6t2tTp6/vQXVTKbWWEqY3G6yFTULHyVV0GO8EJK86k5QtgpYMzSVrGMy2fZBazzeKfMtY3ha/M0kODrgjQg9VsFWbNWvztsSgzv9fa7878QRa6iD7hRQiCVCIgLB4lrVUI/1Kp3qge3/AJrOLBVetXS90VafYD50GVS6ozKMyD0ul1551GZB6KCFQXpnQUvpwoEQVWdRnQUGAL1YbKnMozIPbMoLl5ZlGZB6Fy17b7XDav8A7bPasWd16LBbbG+H1X+xntGINL7d5MooHf6tUPijK0WhqrgarcfuiAdxROHKoqB62N+hczwCvvYFBtspuy6xYcS6yzMRGVWkMAD/AEoMlSeLEfMtLxE5pT51vTm+IfMtVlwoueXd6DE18firX6gLeJcO8UgrWMRw0sJPJBhkXtu0QfbSXUIgm6hEQCtfmfesh7qaqPrkph8yz5WqyS/hsXvOo9tAgr2n2qiw6KOWZr3MfPHEN2ASC65zG5GgDSsuXLnvbIf7NDvyKumd6PGHzraK/aCKOCpmbIx+4je6RrXNcWuazOGOA4E6aHqg9cG2kiq31TImv/B5zC97gAxzwNchB1ANx6uq9Mb2hgooTPUSZIwbDm5zjwYxo1c49FzXB8eqqKhwumpY45K6vfPMXTXyNzuzFxAIubFvPg3mSFZbX4vLV4bFXSENq6HEnQu3JIge8PaN4AdfxWc+ZQdH2Z2zjr3TxiGenlhMeeOoaGvyPBLH2B0uBwPUK6j2mhdWvoBn37YGzEkfeywkCwdfjqDw5rUeyyuhqGVNSZ2y19RKZKxnkujAJDIgw65AD5Q01tyWq7UbTVFJjOIeDRukqpKenggLWl7mDdxve9rQNXAN09fJB2sScdeHHz9Fh8e2xo6HK2eW0rvIgjBlnd5o26+uy1rssqqLwTLTzmWpe7eVgld9/M9rOJYT5PIEXvxJusTWxS4biNXU0b6GqdIRJUU1RJHDWRZhmtFK4jxSDe1+FgRwKDbz2gUuSiltNkq53QxXZlLJGuyESAnSztNL/Esu3HYDUuoxIPCWxCUx2dfdk2zXtY8Rpe+oXJNsNq3YjFh1RSNiZHHXMa6OXxXsrT4zGucLNMRbrmGp14LN7HGqfjtY+vELaplHC3LCTu8rnR2y3NzpxPUoNzxbbagpJBFUVUUcul2eM5zRxBeGg5BrzssftXNWzCM0dSymotxJNUVzAyZ+Vou1kTb3N23dcevkdQ7PMTpYBilXXTxNndVSNnjlDN6Gtc42bc5nhxJGUDixZnZUSOwKosxzGvjxF1LGeLYH7wxMA6am3cUHnhGxVNXU0dWzE8UeZGlzJ3zlhYQSCTHwFi03F+XFRhWOzVmAVL5372Rhli3351rJGZZO82PHuWI2SwLEK/DaSE1UVNhu7cHNpw91VKM7s7XucLNub6A27itxx3DYqTCZ6eBuSKOnIYOJ8oEuJ5km5J6lBrH3QetJS++5PZu+hcOp6p0brgruXb0L0dP77d7N64QRqg3fBMbEoDSdVscTBxXLKOpMbg4eldAwbEt60aoM46XSysXGy9Xu0VpUy5QSUFvW1QaCSbLTsWxjOS1vBVY5ixe4tadFhUFW8PVFSiD7fRFCCUUJdBBWmSyfh0XfR1PxTU/0rc1o1WbV1N309a31PpnfMgjbDBvDqGopgQHvZeMnhvGkOZfuuLelc3qOzzFYKWRkD2zPq4mtxCNz2BzJGyZ2ubISA8W0Pndx0t1suUZkGDxnYyCsp6aGR0kb6dsYhmhdlkYWta05Tbgco9QUt2JpBQHDrSbgkOc7N99MmYP3hfbyrjpw0WbzKM6DBYtsHR1EzKgb2nqGlp31M4RPda3l6EE6ceJWTbgVMKs1u6HhRYGGW7r5bW0bewNrC9r2V1mTMgweN7B0VW/fZHU9SHBwqKY7qXN+UfxSe8i/er3FdlqKrIdU00UzwAN48ffLDkXNsSr/ADqcyC3hwSlZEIWU0DYQ4OEYjZkzjUPsR5Q68V7Ow6EzCoMTDUBpY2a33wMPFubpx9arD0zIMXW7GYfPP4RLSRPmuCXkOs49XMvlce8hZu44aW6crdLLwzKc6C3wXCIaOIQQAtiD5HBpcXWL3ZiATyvyVpti/wDs+s97yfIsnmWI2wd/Z9b71m/gKDWO28/gUB/Wx7ORcPnjvqF2ntwf+AQH9bZ7KRcUEyClsRWb2eqzG8AnQrDiZPCjyQdQbKCLha1tPieRpYDqVa4PjxDCHHgsLiNQZnk8kFiTdLKotsqboIREQfb11F0RAUIVqO13adQ4Yckry+W2kUfjO9PT0oNtc8AXOgWj4npWUZ6mtb64w7/guV7QdstfiEm5pAKeNxygaF5vpcngF0vEWlrsMJNyJ8jj1LqSYX9JCDMkqklLqklBJcoLlBVN0FeZMyouqcyD1zIHLyzKq6D0DlOZeYVQQV3U3VAKlBVdYraw/gFb70qPZuWUWL2o/uNb70qfZOQah22a4dAf1qL2Ui4gu39sYvhUJ/WKc+uKT6VxBBKhEQVNkI4L2pZw2+bpordEFTzc3VKIgIiIPtxEWNx/F20sD5nEANaSgwfaRtgMOopXsI3xbaMfpHQL5YrKx8z3SSOL3uJLnHUkrYNttq5a+Uve45MxyM5BvXzrWmC5HnQZzBKbKxrhG50kkzIorecZyO/gF9DTugcyLfPYDG9j25nhpEjbgHj3nTvXI9iaZprsNY51wyCSbJyDnXt6dfiW47VO49boM/iOIh1tzX00Nr5s7Y579D/1G2+NY44m8ccXovgI/rloYbxVnDFnmY3le59CDpQrZD/isH7NPD87yp3rz/imvdBTfQVq1NGAL9Tf0cAFdGYC/wC18QCDYGB7jYYnKTxs2GkGnwRXlNJl44lU+iOl+oVpQVbQ15vrncPQNAreepaXE6ILwVrfdGs8+7pfqFZTbV0cbyx+MVLHNNiDFB9nWNxKvA4W9C55tdI10zXDysgz27ict++3yBB1YbY0Hu5P8FB9mVX9b6D3dm+Cg+zLhSIO7Da+g93Zvgqf7Mp/rdQe7s3wcH2ZcIRB3Y7W0Hu9Uf8ApB9mXjV7RYbKx8b8dqix7HNeMsQBa4EEaU3QlcPRB13tI2rw+pw0U9PVNmlZJT5RlkDi1rS0uJLQL2K5EiICIiAiIgIiICIiD7cXFe3Lal120bDYEXk83RdoK+Ye1ioJxKcHo23xoNHldqvXDo80rAeqt3cV60kuR7XdCEG4YbiwppsOqcuWNrHRSO79QfmW5YtWiTxgQ4HUW1XOmESh9M5wa3xpYL8M5Grb+tMJx11NaOW5YQCON292qDZZpbXsvHDjaTMehChlcyUXa5rh3Kgyi+h1vxCDOOms236I+JeElVz/AJsRY/z3LFHEct7nQdViq7alo0Y3MR+NewHd3oNjbiRBIvx4gdeo7jxWLx3GJIQDZwJ4WuAfOVsvZlsrLXvFTOLRA/e2AWB/SPVbD2ubJtNKTG0XbqLDpyQcRkx2ode8rrEk26eY8QrBzidSbnmShUICIiAiIgIiICIiAiIgIiICIiAiIg+2ivmjttoTHiWe2j2A+kE/SvpZcs7cdknVNOKiJuZ8VyQOJbzH89EHz0VClCg9hNmaGu5eSencro4hvTG2fyWAtztAzW5X62WOU3QZJlFdw3UjTpfRwYe4EHmqJfCGOy5nE9xDvkWPRB7SyPPlEnuJ+ZX+zGCurKqKAcC4Zv8AaOKxS7x2M7B7qNtZKPHkaC0Hkzkg6Vs9hDKaBkbQAA0DRNoaATQvaRfQrJrznbdpHcg+RNp8N8HqpY+WYkeYrErfO1rDHR1ee2jri/etDQEREBERAREQEREBERAREQEREBERB9srzqIGyNLXC4IsQq7og+f+0fsglhkfUUbc8ZJc6IcQeJLfoXKXtIJBBBBsQdCD0X2o9oOhFwuEdsfZq6OR1dSsLmO1nY0XIP5YA+NByBERARFlMG2aqqx7GQQyPzEDNlOQd5dwsgvtg9ln4lWxQgExhwdMeQjB1Hp4L6upaZsTGsaAGtAAA6Bax2f7CRYVT5R40zrGWTmXdB0A6LbEBQiIOX9seCNfTufl1AuCvnxfVe39OH0r7/klfLFS2z3Do4/Kg8kREBERAREQEREBERAREQEREBERB9sXRQiAqJIw4EOAIPEFVIg5xtZ2K0dY4yRXp5DxLLZSe9vBabJ9z1UXOWqZbldh+ld4S6DjWCfc/tY9rqmcyNBBLGjKD5yus4bhUVOxscTGta0WAAAV2iAiKEEqEUXQYvaSl3kDx3FfKe0VGYamVh08YkeYr67qm3Y4HoV8y9qcDW1ptzBug0xERAREQEREBERAREQEREBERAREQfaylQiAVAREBERBCIiCCiIgKlEQUVHku8y+Z+1b++nzFEQaS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74" name="AutoShape 10" descr="data:image/jpeg;base64,/9j/4AAQSkZJRgABAQAAAQABAAD/2wCEAAkGBhAPEBAQEBAQEA8VEA8VDxAQFQ8QEBQQFxQVFRQQFRIXHSYeFxojGRQUHy8gIycpLCwsFR4xNTAqNSYrLCkBCQoKBQUFDQUFDSkYEhgpKSkpKSkpKSkpKSkpKSkpKSkpKSkpKSkpKSkpKSkpKSkpKSkpKSkpKSkpKSkpKSkpKf/AABEIAOEA4QMBIgACEQEDEQH/xAAcAAEAAQUBAQAAAAAAAAAAAAAAAQIEBQYHAwj/xABNEAABAwIDBQIHCQwJBQAAAAABAAIDBBEFEiEGEzFBUQdhFCIycYGRs1V0k6GxwdHT1AgjJEJSU2JkgpSy8BUWJTRFVGNywjNzg5LD/8QAFAEBAAAAAAAAAAAAAAAAAAAAAP/EABQRAQAAAAAAAAAAAAAAAAAAAAD/2gAMAwEAAhEDEQA/AO4IilAREQERLoChEQQiIghERBChSoQERQggrGYs3RZMrD42/RBga+qDQVrsJMjy48FksSjLhZYcPIOQD0oPTEK+Jg4Ba1X4ownyVl62mI/FJKw9VRvP4gCDHHEmX6K4ZXXFgVaSYVmOot5lc0FAGnj60HlPdUBXdUwXVrlQUTNuFhsRpQeHFZuoNgrERXOqDD+ClFn/AAQIg+oUREBEUIJUIiAhREEKFKhAREKCFCkqEBQpUIIWJxWO91l1ZYhFcEoNTqotSrWClaXXssvUQXHese1wbe/FBTPE0clgsTkaOijHMbDL6rTsRx8u5oL6pnF9FZ76xWJdifevM4ggyss68mvWNFXdewmKD3rH30CsaqUx5Qebmj1lXVM0veB3hV7Q0mWSn0OskenpQZ3+ie5Qti3R6Ig7GoS6IBUKVCCVCIgIiIChSoQFCIghES6AoREEKHDRSoKDF1VKBmstcr8HfICWkrcZmXCtmxAAoOFbR0krXEOutTqY3Arsu1eHh5doufVOE6kWQajmN1cMjuFe1OF5XKplLZB5U8K93BejGWUEXKC9weK8jfOFvGFYEyqlaXNvkPA9eq0/BKdzpGtbxuPVzXZMBwsRtDra2CCv+gG9EWXuoQZNERAKhEQEREBERBCIoQFCwW0W1LKQECxk6HgFZ7GbZeHulY5rWvYGuGW9iwm3DqDb1oNpULXse21gpNP+o7mGuAA9NirvB9poKqnNQ12RgJbIH2u1w1sevEH0oMsoKtaDFYagOMTw/KbOtcEHlcFXSAoKlUkoIIVlVVLGg+MLrC7VbXR0rHai9iuNw7d1NTWkZi2K/Dqg6jiTg4laviFKASVl6eqzNGvJW9YwFBp1fFreyxk71teIUILVr1TR2QY5sirjCpe0BekZQbLsZbwll+h+ZdpgAyi3RfOkeJOh8dhs5uoW7bC9rbZ3iCfxJOAvwd5ig6vZFZ/0xH+UEQZ66hEQERQglU5x1HxKVgsaqZmvgZBug+WZ7S6Zr3ta1sUkl8rXNJJyW480GduFF1gBT4j+fov3eo+vVXg+If5ij/dp/r0GQxHF2QWzNkdf820vsO+yivxMRw71t3XAyaG+vO3EKy8Hrv8AMUv7vN9ep8Hrf8xS/u8316Dk20uKGVztTxN7rC4RjU1OZd1ma6VoYXC4swHM7Xv8UetdjrdnqiU3MtJm6+DS/XrHybP1bdDLTW7qeS3t0HLsSri/8bkFGGYpVhr4YmymFzg5waxxBfawNwOi6G7ZGQm5kpr91KfnmV/T4FUN0FUGjo2niHyuKDXuz0VcVawuhmbC9r2yOcx7W2sS0kn9ID1rq91rNNh07TrWzfsxUbfljKyAwp5GtbWeg0rf4Yggy2ZW1ZnLSGAX7zZWRwK/Gqrj/wCct/hAVJ2dj5zVp89XWD5HhBoW0XZziNZIXZ6cN5AySfMxYOm7EsQZIH7+kHUXnJ/gXVX7L0x4+EHz1Vef/qqKjcYZTyzNZJkBY543ksryS5rBYyuNvKHMINIr8IloN02WRjy8OtkzW8W1+IHUK3knzDRZLtZqd2+i7/CB6t2tTp6/vQXVTKbWWEqY3G6yFTULHyVV0GO8EJK86k5QtgpYMzSVrGMy2fZBazzeKfMtY3ha/M0kODrgjQg9VsFWbNWvztsSgzv9fa7878QRa6iD7hRQiCVCIgLB4lrVUI/1Kp3qge3/AJrOLBVetXS90VafYD50GVS6ozKMyD0ul1551GZB6KCFQXpnQUvpwoEQVWdRnQUGAL1YbKnMozIPbMoLl5ZlGZB6Fy17b7XDav8A7bPasWd16LBbbG+H1X+xntGINL7d5MooHf6tUPijK0WhqrgarcfuiAdxROHKoqB62N+hczwCvvYFBtspuy6xYcS6yzMRGVWkMAD/AEoMlSeLEfMtLxE5pT51vTm+IfMtVlwoueXd6DE18firX6gLeJcO8UgrWMRw0sJPJBhkXtu0QfbSXUIgm6hEQCtfmfesh7qaqPrkph8yz5WqyS/hsXvOo9tAgr2n2qiw6KOWZr3MfPHEN2ASC65zG5GgDSsuXLnvbIf7NDvyKumd6PGHzraK/aCKOCpmbIx+4je6RrXNcWuazOGOA4E6aHqg9cG2kiq31TImv/B5zC97gAxzwNchB1ANx6uq9Mb2hgooTPUSZIwbDm5zjwYxo1c49FzXB8eqqKhwumpY45K6vfPMXTXyNzuzFxAIubFvPg3mSFZbX4vLV4bFXSENq6HEnQu3JIge8PaN4AdfxWc+ZQdH2Z2zjr3TxiGenlhMeeOoaGvyPBLH2B0uBwPUK6j2mhdWvoBn37YGzEkfeywkCwdfjqDw5rUeyyuhqGVNSZ2y19RKZKxnkujAJDIgw65AD5Q01tyWq7UbTVFJjOIeDRukqpKenggLWl7mDdxve9rQNXAN09fJB2sScdeHHz9Fh8e2xo6HK2eW0rvIgjBlnd5o26+uy1rssqqLwTLTzmWpe7eVgld9/M9rOJYT5PIEXvxJusTWxS4biNXU0b6GqdIRJUU1RJHDWRZhmtFK4jxSDe1+FgRwKDbz2gUuSiltNkq53QxXZlLJGuyESAnSztNL/Esu3HYDUuoxIPCWxCUx2dfdk2zXtY8Rpe+oXJNsNq3YjFh1RSNiZHHXMa6OXxXsrT4zGucLNMRbrmGp14LN7HGqfjtY+vELaplHC3LCTu8rnR2y3NzpxPUoNzxbbagpJBFUVUUcul2eM5zRxBeGg5BrzssftXNWzCM0dSymotxJNUVzAyZ+Vou1kTb3N23dcevkdQ7PMTpYBilXXTxNndVSNnjlDN6Gtc42bc5nhxJGUDixZnZUSOwKosxzGvjxF1LGeLYH7wxMA6am3cUHnhGxVNXU0dWzE8UeZGlzJ3zlhYQSCTHwFi03F+XFRhWOzVmAVL5372Rhli3351rJGZZO82PHuWI2SwLEK/DaSE1UVNhu7cHNpw91VKM7s7XucLNub6A27itxx3DYqTCZ6eBuSKOnIYOJ8oEuJ5km5J6lBrH3QetJS++5PZu+hcOp6p0brgruXb0L0dP77d7N64QRqg3fBMbEoDSdVscTBxXLKOpMbg4eldAwbEt60aoM46XSysXGy9Xu0VpUy5QSUFvW1QaCSbLTsWxjOS1vBVY5ixe4tadFhUFW8PVFSiD7fRFCCUUJdBBWmSyfh0XfR1PxTU/0rc1o1WbV1N309a31PpnfMgjbDBvDqGopgQHvZeMnhvGkOZfuuLelc3qOzzFYKWRkD2zPq4mtxCNz2BzJGyZ2ubISA8W0Pndx0t1suUZkGDxnYyCsp6aGR0kb6dsYhmhdlkYWta05Tbgco9QUt2JpBQHDrSbgkOc7N99MmYP3hfbyrjpw0WbzKM6DBYtsHR1EzKgb2nqGlp31M4RPda3l6EE6ceJWTbgVMKs1u6HhRYGGW7r5bW0bewNrC9r2V1mTMgweN7B0VW/fZHU9SHBwqKY7qXN+UfxSe8i/er3FdlqKrIdU00UzwAN48ffLDkXNsSr/ADqcyC3hwSlZEIWU0DYQ4OEYjZkzjUPsR5Q68V7Ow6EzCoMTDUBpY2a33wMPFubpx9arD0zIMXW7GYfPP4RLSRPmuCXkOs49XMvlce8hZu44aW6crdLLwzKc6C3wXCIaOIQQAtiD5HBpcXWL3ZiATyvyVpti/wDs+s97yfIsnmWI2wd/Z9b71m/gKDWO28/gUB/Wx7ORcPnjvqF2ntwf+AQH9bZ7KRcUEyClsRWb2eqzG8AnQrDiZPCjyQdQbKCLha1tPieRpYDqVa4PjxDCHHgsLiNQZnk8kFiTdLKotsqboIREQfb11F0RAUIVqO13adQ4Yckry+W2kUfjO9PT0oNtc8AXOgWj4npWUZ6mtb64w7/guV7QdstfiEm5pAKeNxygaF5vpcngF0vEWlrsMJNyJ8jj1LqSYX9JCDMkqklLqklBJcoLlBVN0FeZMyouqcyD1zIHLyzKq6D0DlOZeYVQQV3U3VAKlBVdYraw/gFb70qPZuWUWL2o/uNb70qfZOQah22a4dAf1qL2Ui4gu39sYvhUJ/WKc+uKT6VxBBKhEQVNkI4L2pZw2+bpordEFTzc3VKIgIiIPtxEWNx/F20sD5nEANaSgwfaRtgMOopXsI3xbaMfpHQL5YrKx8z3SSOL3uJLnHUkrYNttq5a+Uve45MxyM5BvXzrWmC5HnQZzBKbKxrhG50kkzIorecZyO/gF9DTugcyLfPYDG9j25nhpEjbgHj3nTvXI9iaZprsNY51wyCSbJyDnXt6dfiW47VO49boM/iOIh1tzX00Nr5s7Y579D/1G2+NY44m8ccXovgI/rloYbxVnDFnmY3le59CDpQrZD/isH7NPD87yp3rz/imvdBTfQVq1NGAL9Tf0cAFdGYC/wC18QCDYGB7jYYnKTxs2GkGnwRXlNJl44lU+iOl+oVpQVbQ15vrncPQNAreepaXE6ILwVrfdGs8+7pfqFZTbV0cbyx+MVLHNNiDFB9nWNxKvA4W9C55tdI10zXDysgz27ict++3yBB1YbY0Hu5P8FB9mVX9b6D3dm+Cg+zLhSIO7Da+g93Zvgqf7Mp/rdQe7s3wcH2ZcIRB3Y7W0Hu9Uf8ApB9mXjV7RYbKx8b8dqix7HNeMsQBa4EEaU3QlcPRB13tI2rw+pw0U9PVNmlZJT5RlkDi1rS0uJLQL2K5EiICIiAiIgIiICIiD7cXFe3Lal120bDYEXk83RdoK+Ye1ioJxKcHo23xoNHldqvXDo80rAeqt3cV60kuR7XdCEG4YbiwppsOqcuWNrHRSO79QfmW5YtWiTxgQ4HUW1XOmESh9M5wa3xpYL8M5Grb+tMJx11NaOW5YQCON292qDZZpbXsvHDjaTMehChlcyUXa5rh3Kgyi+h1vxCDOOms236I+JeElVz/AJsRY/z3LFHEct7nQdViq7alo0Y3MR+NewHd3oNjbiRBIvx4gdeo7jxWLx3GJIQDZwJ4WuAfOVsvZlsrLXvFTOLRA/e2AWB/SPVbD2ubJtNKTG0XbqLDpyQcRkx2ode8rrEk26eY8QrBzidSbnmShUICIiAiIgIiICIiAiIgIiICIiAiIg+2ivmjttoTHiWe2j2A+kE/SvpZcs7cdknVNOKiJuZ8VyQOJbzH89EHz0VClCg9hNmaGu5eSencro4hvTG2fyWAtztAzW5X62WOU3QZJlFdw3UjTpfRwYe4EHmqJfCGOy5nE9xDvkWPRB7SyPPlEnuJ+ZX+zGCurKqKAcC4Zv8AaOKxS7x2M7B7qNtZKPHkaC0Hkzkg6Vs9hDKaBkbQAA0DRNoaATQvaRfQrJrznbdpHcg+RNp8N8HqpY+WYkeYrErfO1rDHR1ee2jri/etDQEREBERAREQEREBERAREQEREBERB9srzqIGyNLXC4IsQq7og+f+0fsglhkfUUbc8ZJc6IcQeJLfoXKXtIJBBBBsQdCD0X2o9oOhFwuEdsfZq6OR1dSsLmO1nY0XIP5YA+NByBERARFlMG2aqqx7GQQyPzEDNlOQd5dwsgvtg9ln4lWxQgExhwdMeQjB1Hp4L6upaZsTGsaAGtAAA6Bax2f7CRYVT5R40zrGWTmXdB0A6LbEBQiIOX9seCNfTufl1AuCvnxfVe39OH0r7/klfLFS2z3Do4/Kg8kREBERAREQEREBERAREQEREBERB9sXRQiAqJIw4EOAIPEFVIg5xtZ2K0dY4yRXp5DxLLZSe9vBabJ9z1UXOWqZbldh+ld4S6DjWCfc/tY9rqmcyNBBLGjKD5yus4bhUVOxscTGta0WAAAV2iAiKEEqEUXQYvaSl3kDx3FfKe0VGYamVh08YkeYr67qm3Y4HoV8y9qcDW1ptzBug0xERAREQEREBERAREQEREBERAREQfaylQiAVAREBERBCIiCCiIgKlEQUVHku8y+Z+1b++nzFEQaS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276" name="Picture 12" descr="http://www.sharkgym.ch/work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31624"/>
            <a:ext cx="2304256" cy="1745649"/>
          </a:xfrm>
          <a:prstGeom prst="rect">
            <a:avLst/>
          </a:prstGeom>
          <a:noFill/>
        </p:spPr>
      </p:pic>
      <p:pic>
        <p:nvPicPr>
          <p:cNvPr id="11278" name="Picture 14" descr="http://t0.gstatic.com/images?q=tbn:ANd9GcTFQoOpcm0xBPvOCPRrNA627fV8owkOjP5JyfZrUt3vAa9cONqH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2592288" cy="1944217"/>
          </a:xfrm>
          <a:prstGeom prst="rect">
            <a:avLst/>
          </a:prstGeom>
          <a:noFill/>
        </p:spPr>
      </p:pic>
      <p:pic>
        <p:nvPicPr>
          <p:cNvPr id="11281" name="Picture 17" descr="C:\Dokumente und Einstellungen\kerstin\Desktop\BERATUNG\Berat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2484276" cy="3312368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4932040" y="501317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smtClean="0"/>
              <a:t>………</a:t>
            </a:r>
            <a:endParaRPr lang="de-DE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kumente und Einstellungen\kerstin\Desktop\BERATUNG\IMG_2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32654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76" y="548680"/>
            <a:ext cx="8075994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400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403648" y="54868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400" dirty="0" smtClean="0"/>
              <a:t>Zielgruppe</a:t>
            </a:r>
            <a:endParaRPr lang="de-DE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sz="4400" dirty="0" smtClean="0"/>
              <a:t>Themen</a:t>
            </a:r>
            <a:endParaRPr lang="de-DE" sz="44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988840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Gewaltprävention </a:t>
            </a:r>
          </a:p>
          <a:p>
            <a:r>
              <a:rPr lang="de-AT" sz="3200" dirty="0" smtClean="0"/>
              <a:t>Soziokulturelle Vielfalt</a:t>
            </a:r>
          </a:p>
          <a:p>
            <a:r>
              <a:rPr lang="de-AT" sz="3200" dirty="0" smtClean="0"/>
              <a:t>Menschenrechte</a:t>
            </a:r>
          </a:p>
          <a:p>
            <a:r>
              <a:rPr lang="de-AT" sz="3200" dirty="0" smtClean="0"/>
              <a:t>Antidiskriminierungsarbeit</a:t>
            </a:r>
          </a:p>
          <a:p>
            <a:r>
              <a:rPr lang="de-AT" sz="3200" dirty="0" smtClean="0"/>
              <a:t>Neue Erinnerungskultur</a:t>
            </a:r>
          </a:p>
          <a:p>
            <a:r>
              <a:rPr lang="de-AT" sz="3200" dirty="0" smtClean="0"/>
              <a:t>(Jugend-) Projektmanagement zu den ARGE Themen</a:t>
            </a:r>
            <a:endParaRPr lang="de-DE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sz="4400" dirty="0" smtClean="0"/>
              <a:t>Kontakt</a:t>
            </a:r>
          </a:p>
          <a:p>
            <a:pPr>
              <a:buNone/>
            </a:pPr>
            <a:endParaRPr lang="de-AT" sz="2800" dirty="0" smtClean="0"/>
          </a:p>
          <a:p>
            <a:pPr algn="r">
              <a:buNone/>
            </a:pPr>
            <a:r>
              <a:rPr lang="de-AT" sz="2800" b="1" dirty="0" smtClean="0"/>
              <a:t>Martina Mauthner-</a:t>
            </a:r>
            <a:r>
              <a:rPr lang="de-AT" sz="2800" b="1" dirty="0" err="1" smtClean="0"/>
              <a:t>Tarkusch</a:t>
            </a:r>
            <a:r>
              <a:rPr lang="de-AT" sz="2800" b="1" dirty="0" smtClean="0"/>
              <a:t>:</a:t>
            </a:r>
          </a:p>
          <a:p>
            <a:pPr algn="r">
              <a:buNone/>
            </a:pPr>
            <a:r>
              <a:rPr lang="de-AT" sz="2800" dirty="0" smtClean="0"/>
              <a:t>0664/53 21 606</a:t>
            </a:r>
          </a:p>
          <a:p>
            <a:pPr algn="r">
              <a:buNone/>
            </a:pPr>
            <a:endParaRPr lang="de-AT" sz="2800" dirty="0" smtClean="0"/>
          </a:p>
          <a:p>
            <a:pPr algn="r">
              <a:buNone/>
            </a:pPr>
            <a:r>
              <a:rPr lang="de-AT" sz="2800" b="1" dirty="0" smtClean="0"/>
              <a:t>Kerstin Wesner</a:t>
            </a:r>
          </a:p>
          <a:p>
            <a:pPr algn="r">
              <a:buNone/>
            </a:pPr>
            <a:r>
              <a:rPr lang="de-AT" sz="2800" dirty="0" smtClean="0"/>
              <a:t>03862/57 830-13</a:t>
            </a:r>
          </a:p>
          <a:p>
            <a:pPr algn="r">
              <a:buNone/>
            </a:pPr>
            <a:endParaRPr lang="de-AT" sz="2800" dirty="0" smtClean="0"/>
          </a:p>
          <a:p>
            <a:pPr algn="r">
              <a:buNone/>
            </a:pPr>
            <a:r>
              <a:rPr lang="de-AT" sz="2800" b="1" dirty="0" smtClean="0"/>
              <a:t>www.argejugend.at</a:t>
            </a:r>
          </a:p>
        </p:txBody>
      </p:sp>
      <p:pic>
        <p:nvPicPr>
          <p:cNvPr id="5" name="Bild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9540" cy="2348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Bildschirmpräsentation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Beratungsstelle </vt:lpstr>
      <vt:lpstr>Folie 2</vt:lpstr>
      <vt:lpstr>Folie 3</vt:lpstr>
      <vt:lpstr>Folie 4</vt:lpstr>
      <vt:lpstr>Folie 5</vt:lpstr>
      <vt:lpstr>Folie 6</vt:lpstr>
      <vt:lpstr>Folie 7</vt:lpstr>
    </vt:vector>
  </TitlesOfParts>
  <Company>ArgeJugend gegen Gewalt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Beratungsstelle </dc:title>
  <dc:creator>Kerstin Wesner</dc:creator>
  <cp:lastModifiedBy>Kerstin Wesner</cp:lastModifiedBy>
  <cp:revision>48</cp:revision>
  <dcterms:created xsi:type="dcterms:W3CDTF">2013-01-31T09:17:38Z</dcterms:created>
  <dcterms:modified xsi:type="dcterms:W3CDTF">2013-03-07T10:37:01Z</dcterms:modified>
</cp:coreProperties>
</file>